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21945600" cy="32918400"/>
  <p:notesSz cx="6858000" cy="9144000"/>
  <p:defaultTextStyle>
    <a:defPPr>
      <a:defRPr lang="en-US"/>
    </a:defPPr>
    <a:lvl1pPr marL="0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37" autoAdjust="0"/>
    <p:restoredTop sz="94660"/>
  </p:normalViewPr>
  <p:slideViewPr>
    <p:cSldViewPr>
      <p:cViewPr varScale="1">
        <p:scale>
          <a:sx n="22" d="100"/>
          <a:sy n="22" d="100"/>
        </p:scale>
        <p:origin x="-3114" y="-120"/>
      </p:cViewPr>
      <p:guideLst>
        <p:guide orient="horz" pos="10368"/>
        <p:guide pos="691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10226047"/>
            <a:ext cx="18653760" cy="70561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91840" y="18653760"/>
            <a:ext cx="1536192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75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5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2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7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7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5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910560" y="1318268"/>
            <a:ext cx="4937760" cy="280873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318268"/>
            <a:ext cx="14447520" cy="2808731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552" y="21153121"/>
            <a:ext cx="18653760" cy="653796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3552" y="13952227"/>
            <a:ext cx="18653760" cy="7200896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7510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5020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253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7004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755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50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7680966"/>
            <a:ext cx="9692640" cy="21724621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55680" y="7680966"/>
            <a:ext cx="9692640" cy="21724621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2" y="7368541"/>
            <a:ext cx="9696451" cy="307085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2" y="10439399"/>
            <a:ext cx="9696451" cy="1896618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48062" y="7368541"/>
            <a:ext cx="9700259" cy="307085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48062" y="10439399"/>
            <a:ext cx="9700259" cy="1896618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2" y="1310641"/>
            <a:ext cx="7219952" cy="557784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80120" y="1310643"/>
            <a:ext cx="12268202" cy="28094944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2" y="6888483"/>
            <a:ext cx="7219952" cy="22517104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1491" y="23042882"/>
            <a:ext cx="13167360" cy="2720344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01491" y="2941319"/>
            <a:ext cx="13167360" cy="19751040"/>
          </a:xfrm>
        </p:spPr>
        <p:txBody>
          <a:bodyPr/>
          <a:lstStyle>
            <a:lvl1pPr marL="0" indent="0">
              <a:buNone/>
              <a:defRPr sz="11000"/>
            </a:lvl1pPr>
            <a:lvl2pPr marL="1567510" indent="0">
              <a:buNone/>
              <a:defRPr sz="9600"/>
            </a:lvl2pPr>
            <a:lvl3pPr marL="3135020" indent="0">
              <a:buNone/>
              <a:defRPr sz="8200"/>
            </a:lvl3pPr>
            <a:lvl4pPr marL="4702531" indent="0">
              <a:buNone/>
              <a:defRPr sz="6900"/>
            </a:lvl4pPr>
            <a:lvl5pPr marL="6270041" indent="0">
              <a:buNone/>
              <a:defRPr sz="6900"/>
            </a:lvl5pPr>
            <a:lvl6pPr marL="7837551" indent="0">
              <a:buNone/>
              <a:defRPr sz="6900"/>
            </a:lvl6pPr>
            <a:lvl7pPr marL="9405061" indent="0">
              <a:buNone/>
              <a:defRPr sz="6900"/>
            </a:lvl7pPr>
            <a:lvl8pPr marL="10972571" indent="0">
              <a:buNone/>
              <a:defRPr sz="6900"/>
            </a:lvl8pPr>
            <a:lvl9pPr marL="12540082" indent="0">
              <a:buNone/>
              <a:defRPr sz="6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1491" y="25763226"/>
            <a:ext cx="13167360" cy="3863336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1318262"/>
            <a:ext cx="19751040" cy="5486400"/>
          </a:xfrm>
          <a:prstGeom prst="rect">
            <a:avLst/>
          </a:prstGeom>
        </p:spPr>
        <p:txBody>
          <a:bodyPr vert="horz" lIns="313502" tIns="156751" rIns="313502" bIns="15675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7680966"/>
            <a:ext cx="19751040" cy="21724621"/>
          </a:xfrm>
          <a:prstGeom prst="rect">
            <a:avLst/>
          </a:prstGeom>
        </p:spPr>
        <p:txBody>
          <a:bodyPr vert="horz" lIns="313502" tIns="156751" rIns="313502" bIns="15675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30510484"/>
            <a:ext cx="5120640" cy="1752599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F0A8C-C8AA-4A42-8393-EBE74AB88B3E}" type="datetimeFigureOut">
              <a:rPr lang="en-US" smtClean="0"/>
              <a:pPr/>
              <a:t>4/5/2014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0" y="30510484"/>
            <a:ext cx="6949440" cy="1752599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27680" y="30510484"/>
            <a:ext cx="5120640" cy="1752599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F0E7D-42C3-4C1C-B16C-23368414557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5020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633" indent="-1175633" algn="l" defTabSz="3135020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7204" indent="-979694" algn="l" defTabSz="3135020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8776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286" indent="-783755" algn="l" defTabSz="3135020" rtl="0" eaLnBrk="1" latinLnBrk="0" hangingPunct="1">
        <a:spcBef>
          <a:spcPct val="20000"/>
        </a:spcBef>
        <a:buFont typeface="Arial" pitchFamily="34" charset="0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3796" indent="-783755" algn="l" defTabSz="3135020" rtl="0" eaLnBrk="1" latinLnBrk="0" hangingPunct="1">
        <a:spcBef>
          <a:spcPct val="20000"/>
        </a:spcBef>
        <a:buFont typeface="Arial" pitchFamily="34" charset="0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21306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8816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6327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23837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7510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5020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253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7004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755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506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57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0082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v1.1 Case (2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114800" y="24714302"/>
            <a:ext cx="12496800" cy="7181494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533400" y="533400"/>
            <a:ext cx="20878800" cy="8077200"/>
          </a:xfrm>
          <a:prstGeom prst="roundRect">
            <a:avLst>
              <a:gd name="adj" fmla="val 101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92468" y="1566785"/>
            <a:ext cx="15760665" cy="6010430"/>
          </a:xfrm>
          <a:prstGeom prst="rect">
            <a:avLst/>
          </a:prstGeom>
          <a:noFill/>
        </p:spPr>
        <p:txBody>
          <a:bodyPr wrap="none" lIns="313502" tIns="156751" rIns="313502" bIns="156751">
            <a:spAutoFit/>
          </a:bodyPr>
          <a:lstStyle/>
          <a:p>
            <a:pPr algn="ctr"/>
            <a:r>
              <a:rPr lang="en-US" sz="185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Hanzel Extended" pitchFamily="34" charset="0"/>
              </a:rPr>
              <a:t>Chap</a:t>
            </a:r>
            <a:br>
              <a:rPr lang="en-US" sz="185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Hanzel Extended" pitchFamily="34" charset="0"/>
              </a:rPr>
            </a:br>
            <a:r>
              <a:rPr lang="en-US" sz="185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Hanzel Extended" pitchFamily="34" charset="0"/>
              </a:rPr>
              <a:t>Robotics</a:t>
            </a:r>
            <a:endParaRPr lang="en-US" sz="185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Hanzel Extended" pitchFamily="34" charset="0"/>
            </a:endParaRPr>
          </a:p>
        </p:txBody>
      </p:sp>
      <p:pic>
        <p:nvPicPr>
          <p:cNvPr id="12" name="Picture 11" descr="Log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03134" y="533400"/>
            <a:ext cx="10002086" cy="669689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250995" y="11308140"/>
            <a:ext cx="94436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Hanzel Extended" pitchFamily="34" charset="0"/>
              </a:rPr>
              <a:t>Creator </a:t>
            </a:r>
            <a:r>
              <a:rPr lang="en-US" sz="9600" dirty="0" smtClean="0">
                <a:latin typeface="Hanzel Extended" pitchFamily="34" charset="0"/>
              </a:rPr>
              <a:t>of</a:t>
            </a:r>
            <a:endParaRPr lang="en-US" sz="9600" dirty="0">
              <a:latin typeface="Hanzel Extended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432000" y="11887200"/>
            <a:ext cx="10591800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Drive any NXT robot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FTC drive practice without a PC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FRC compatible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Quick connection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Patent pending</a:t>
            </a:r>
            <a:endParaRPr lang="en-US" dirty="0">
              <a:latin typeface="Hanzel Extended" pitchFamily="34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5621000" y="7162800"/>
            <a:ext cx="7543800" cy="6400800"/>
            <a:chOff x="15468600" y="9144000"/>
            <a:chExt cx="7696200" cy="6096000"/>
          </a:xfrm>
        </p:grpSpPr>
        <p:sp>
          <p:nvSpPr>
            <p:cNvPr id="14" name="Explosion 2 13"/>
            <p:cNvSpPr/>
            <p:nvPr/>
          </p:nvSpPr>
          <p:spPr>
            <a:xfrm>
              <a:off x="15468600" y="9144000"/>
              <a:ext cx="7696200" cy="6096000"/>
            </a:xfrm>
            <a:prstGeom prst="irregularSeal2">
              <a:avLst/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 rot="19590027">
              <a:off x="16682587" y="11222054"/>
              <a:ext cx="458811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 smtClean="0">
                  <a:latin typeface="Hanzel Extended" pitchFamily="34" charset="0"/>
                </a:rPr>
                <a:t>FRC 2468</a:t>
              </a:r>
              <a:endParaRPr lang="en-US" sz="7200" dirty="0">
                <a:latin typeface="Hanzel Extended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 flipH="1">
            <a:off x="-1524000" y="6781800"/>
            <a:ext cx="7543800" cy="6400800"/>
            <a:chOff x="15468600" y="9144000"/>
            <a:chExt cx="7696200" cy="6096000"/>
          </a:xfrm>
        </p:grpSpPr>
        <p:sp>
          <p:nvSpPr>
            <p:cNvPr id="24" name="Explosion 2 23"/>
            <p:cNvSpPr/>
            <p:nvPr/>
          </p:nvSpPr>
          <p:spPr>
            <a:xfrm>
              <a:off x="15468600" y="9144000"/>
              <a:ext cx="7696200" cy="6096000"/>
            </a:xfrm>
            <a:prstGeom prst="irregularSeal2">
              <a:avLst/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 rot="19590027">
              <a:off x="16682587" y="11277014"/>
              <a:ext cx="4588119" cy="21984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 smtClean="0">
                  <a:latin typeface="Hanzel Extended" pitchFamily="34" charset="0"/>
                </a:rPr>
                <a:t>FTC 3781</a:t>
              </a:r>
              <a:endParaRPr lang="en-US" sz="7200" dirty="0">
                <a:latin typeface="Hanzel Extended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406678" y="12178873"/>
            <a:ext cx="14213134" cy="4508927"/>
            <a:chOff x="3406678" y="11704290"/>
            <a:chExt cx="14213134" cy="4508927"/>
          </a:xfrm>
        </p:grpSpPr>
        <p:sp>
          <p:nvSpPr>
            <p:cNvPr id="7" name="TextBox 6"/>
            <p:cNvSpPr txBox="1"/>
            <p:nvPr/>
          </p:nvSpPr>
          <p:spPr>
            <a:xfrm>
              <a:off x="4325788" y="11704290"/>
              <a:ext cx="13294024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700" dirty="0" smtClean="0">
                  <a:latin typeface="Bolts SF" pitchFamily="2" charset="0"/>
                </a:rPr>
                <a:t>ChapR</a:t>
              </a:r>
              <a:endParaRPr lang="en-US" sz="7200" dirty="0">
                <a:latin typeface="Bolts SF" pitchFamily="2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 rot="19186111">
              <a:off x="3406678" y="11813238"/>
              <a:ext cx="269573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500" b="1" dirty="0" smtClean="0">
                  <a:solidFill>
                    <a:srgbClr val="FF0000"/>
                  </a:solidFill>
                </a:rPr>
                <a:t>T</a:t>
              </a:r>
              <a:r>
                <a:rPr lang="en-US" sz="11500" b="1" dirty="0" smtClean="0">
                  <a:solidFill>
                    <a:srgbClr val="FF0000"/>
                  </a:solidFill>
                </a:rPr>
                <a:t>he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026" name="Picture 2" descr="Hom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95400" y="15925800"/>
            <a:ext cx="3962400" cy="3602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 descr="Home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27810" y="19126200"/>
            <a:ext cx="3497580" cy="3179618"/>
          </a:xfrm>
          <a:prstGeom prst="rect">
            <a:avLst/>
          </a:prstGeom>
          <a:noFill/>
        </p:spPr>
      </p:pic>
      <p:pic>
        <p:nvPicPr>
          <p:cNvPr id="1030" name="Picture 6" descr="Home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219200" y="22250400"/>
            <a:ext cx="4114800" cy="308610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v1.1 Case (2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53890" y="10591800"/>
            <a:ext cx="17237820" cy="9906000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533400" y="533400"/>
            <a:ext cx="20878800" cy="8077200"/>
          </a:xfrm>
          <a:prstGeom prst="roundRect">
            <a:avLst>
              <a:gd name="adj" fmla="val 101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92468" y="1566785"/>
            <a:ext cx="15760665" cy="6010430"/>
          </a:xfrm>
          <a:prstGeom prst="rect">
            <a:avLst/>
          </a:prstGeom>
          <a:noFill/>
        </p:spPr>
        <p:txBody>
          <a:bodyPr wrap="none" lIns="313502" tIns="156751" rIns="313502" bIns="156751">
            <a:spAutoFit/>
          </a:bodyPr>
          <a:lstStyle/>
          <a:p>
            <a:pPr algn="ctr"/>
            <a:r>
              <a:rPr lang="en-US" sz="185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Hanzel Extended" pitchFamily="34" charset="0"/>
              </a:rPr>
              <a:t>Chap</a:t>
            </a:r>
            <a:br>
              <a:rPr lang="en-US" sz="185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Hanzel Extended" pitchFamily="34" charset="0"/>
              </a:rPr>
            </a:br>
            <a:r>
              <a:rPr lang="en-US" sz="185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Hanzel Extended" pitchFamily="34" charset="0"/>
              </a:rPr>
              <a:t>Robotics</a:t>
            </a:r>
            <a:endParaRPr lang="en-US" sz="185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Hanzel Extended" pitchFamily="34" charset="0"/>
            </a:endParaRPr>
          </a:p>
        </p:txBody>
      </p:sp>
      <p:pic>
        <p:nvPicPr>
          <p:cNvPr id="12" name="Picture 11" descr="Log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03134" y="533400"/>
            <a:ext cx="10002086" cy="669689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250995" y="8793540"/>
            <a:ext cx="94436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Hanzel Extended" pitchFamily="34" charset="0"/>
              </a:rPr>
              <a:t>Creator </a:t>
            </a:r>
            <a:r>
              <a:rPr lang="en-US" sz="9600" dirty="0" smtClean="0">
                <a:latin typeface="Hanzel Extended" pitchFamily="34" charset="0"/>
              </a:rPr>
              <a:t>of</a:t>
            </a:r>
            <a:endParaRPr lang="en-US" sz="9600" dirty="0">
              <a:latin typeface="Hanzel Extended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432000" y="11887200"/>
            <a:ext cx="10591800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Drive any NXT robot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FTC drive practice without a PC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FRC compatible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Quick connection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Hanzel Extended" pitchFamily="34" charset="0"/>
              </a:rPr>
              <a:t>Patent pending</a:t>
            </a:r>
            <a:endParaRPr lang="en-US" dirty="0">
              <a:latin typeface="Hanzel Extended" pitchFamily="34" charset="0"/>
            </a:endParaRPr>
          </a:p>
        </p:txBody>
      </p:sp>
      <p:grpSp>
        <p:nvGrpSpPr>
          <p:cNvPr id="2" name="Group 20"/>
          <p:cNvGrpSpPr/>
          <p:nvPr/>
        </p:nvGrpSpPr>
        <p:grpSpPr>
          <a:xfrm>
            <a:off x="15621000" y="5715000"/>
            <a:ext cx="7543800" cy="6400800"/>
            <a:chOff x="15468600" y="9144000"/>
            <a:chExt cx="7696200" cy="6096000"/>
          </a:xfrm>
          <a:solidFill>
            <a:srgbClr val="C00000"/>
          </a:solidFill>
        </p:grpSpPr>
        <p:sp>
          <p:nvSpPr>
            <p:cNvPr id="14" name="Explosion 2 13"/>
            <p:cNvSpPr/>
            <p:nvPr/>
          </p:nvSpPr>
          <p:spPr>
            <a:xfrm>
              <a:off x="15468600" y="9144000"/>
              <a:ext cx="7696200" cy="6096000"/>
            </a:xfrm>
            <a:prstGeom prst="irregularSeal2">
              <a:avLst/>
            </a:prstGeom>
            <a:grp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 rot="19590027">
              <a:off x="16682587" y="11277014"/>
              <a:ext cx="4588119" cy="219840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 smtClean="0">
                  <a:solidFill>
                    <a:schemeClr val="bg1"/>
                  </a:solidFill>
                  <a:latin typeface="Hanzel Extended" pitchFamily="34" charset="0"/>
                </a:rPr>
                <a:t>FRC</a:t>
              </a:r>
              <a:r>
                <a:rPr lang="en-US" sz="7200" dirty="0" smtClean="0">
                  <a:latin typeface="Hanzel Extended" pitchFamily="34" charset="0"/>
                </a:rPr>
                <a:t> </a:t>
              </a:r>
              <a:r>
                <a:rPr lang="en-US" sz="7200" dirty="0" smtClean="0">
                  <a:solidFill>
                    <a:schemeClr val="bg1"/>
                  </a:solidFill>
                  <a:latin typeface="Hanzel Extended" pitchFamily="34" charset="0"/>
                </a:rPr>
                <a:t>2468</a:t>
              </a:r>
              <a:endParaRPr lang="en-US" sz="7200" dirty="0">
                <a:solidFill>
                  <a:schemeClr val="bg1"/>
                </a:solidFill>
                <a:latin typeface="Hanzel Extended" pitchFamily="34" charset="0"/>
              </a:endParaRPr>
            </a:p>
          </p:txBody>
        </p:sp>
      </p:grpSp>
      <p:grpSp>
        <p:nvGrpSpPr>
          <p:cNvPr id="3" name="Group 22"/>
          <p:cNvGrpSpPr/>
          <p:nvPr/>
        </p:nvGrpSpPr>
        <p:grpSpPr>
          <a:xfrm flipH="1">
            <a:off x="-1524000" y="5715000"/>
            <a:ext cx="7543800" cy="6400800"/>
            <a:chOff x="15468600" y="9144000"/>
            <a:chExt cx="7696200" cy="6096000"/>
          </a:xfrm>
          <a:solidFill>
            <a:srgbClr val="C00000"/>
          </a:solidFill>
        </p:grpSpPr>
        <p:sp>
          <p:nvSpPr>
            <p:cNvPr id="24" name="Explosion 2 23"/>
            <p:cNvSpPr/>
            <p:nvPr/>
          </p:nvSpPr>
          <p:spPr>
            <a:xfrm>
              <a:off x="15468600" y="9144000"/>
              <a:ext cx="7696200" cy="6096000"/>
            </a:xfrm>
            <a:prstGeom prst="irregularSeal2">
              <a:avLst/>
            </a:prstGeom>
            <a:grp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 rot="19590027">
              <a:off x="16682587" y="11277014"/>
              <a:ext cx="4588119" cy="219840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 smtClean="0">
                  <a:solidFill>
                    <a:schemeClr val="bg1"/>
                  </a:solidFill>
                  <a:latin typeface="Hanzel Extended" pitchFamily="34" charset="0"/>
                </a:rPr>
                <a:t>FTC 3781</a:t>
              </a:r>
              <a:endParaRPr lang="en-US" sz="7200" dirty="0">
                <a:solidFill>
                  <a:schemeClr val="bg1"/>
                </a:solidFill>
                <a:latin typeface="Hanzel Extended" pitchFamily="34" charset="0"/>
              </a:endParaRPr>
            </a:p>
          </p:txBody>
        </p:sp>
      </p:grpSp>
      <p:pic>
        <p:nvPicPr>
          <p:cNvPr id="1026" name="Picture 2" descr="Hom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76400" y="22174200"/>
            <a:ext cx="3962400" cy="3602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 descr="Home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908810" y="25374600"/>
            <a:ext cx="3497580" cy="3179618"/>
          </a:xfrm>
          <a:prstGeom prst="rect">
            <a:avLst/>
          </a:prstGeom>
          <a:noFill/>
        </p:spPr>
      </p:pic>
      <p:pic>
        <p:nvPicPr>
          <p:cNvPr id="1030" name="Picture 6" descr="Home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600200" y="28498800"/>
            <a:ext cx="4114800" cy="3086103"/>
          </a:xfrm>
          <a:prstGeom prst="rect">
            <a:avLst/>
          </a:prstGeom>
          <a:noFill/>
        </p:spPr>
      </p:pic>
      <p:sp>
        <p:nvSpPr>
          <p:cNvPr id="20" name="TextBox 19"/>
          <p:cNvSpPr txBox="1"/>
          <p:nvPr/>
        </p:nvSpPr>
        <p:spPr>
          <a:xfrm>
            <a:off x="11582400" y="22021800"/>
            <a:ext cx="927369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anzel Extended" pitchFamily="34" charset="0"/>
              </a:rPr>
              <a:t>Patent pending!</a:t>
            </a:r>
            <a:endParaRPr lang="en-US" dirty="0">
              <a:latin typeface="Hanzel Extended" pitchFamily="34" charset="0"/>
            </a:endParaRPr>
          </a:p>
        </p:txBody>
      </p:sp>
      <p:pic>
        <p:nvPicPr>
          <p:cNvPr id="21" name="Picture 20" descr="QR Code for Website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8211800" y="29184600"/>
            <a:ext cx="3733800" cy="37338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581400" y="20955000"/>
            <a:ext cx="14990001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anzel Extended" pitchFamily="34" charset="0"/>
              </a:rPr>
              <a:t>Bluetooth remote control!</a:t>
            </a:r>
            <a:endParaRPr lang="en-US" dirty="0">
              <a:latin typeface="Hanzel Extended" pitchFamily="34" charset="0"/>
            </a:endParaRPr>
          </a:p>
        </p:txBody>
      </p:sp>
      <p:sp>
        <p:nvSpPr>
          <p:cNvPr id="26" name="Rounded Rectangular Callout 25"/>
          <p:cNvSpPr/>
          <p:nvPr/>
        </p:nvSpPr>
        <p:spPr>
          <a:xfrm>
            <a:off x="30327600" y="22860000"/>
            <a:ext cx="8077200" cy="4953000"/>
          </a:xfrm>
          <a:prstGeom prst="wedgeRoundRectCallout">
            <a:avLst>
              <a:gd name="adj1" fmla="val -41857"/>
              <a:gd name="adj2" fmla="val 86236"/>
              <a:gd name="adj3" fmla="val 16667"/>
            </a:avLst>
          </a:prstGeom>
          <a:ln w="304800">
            <a:solidFill>
              <a:schemeClr val="tx2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5562600" y="26441400"/>
            <a:ext cx="20714325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anzel Extended" pitchFamily="34" charset="0"/>
              </a:rPr>
              <a:t>Compatible with FLL, FTC and FRC!</a:t>
            </a:r>
            <a:endParaRPr lang="en-US" dirty="0">
              <a:latin typeface="Hanzel Extended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172200" y="28041600"/>
            <a:ext cx="157734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anzel Extended" pitchFamily="34" charset="0"/>
              </a:rPr>
              <a:t>Used for testing, practice, demos, education and more!</a:t>
            </a:r>
            <a:endParaRPr lang="en-US" dirty="0">
              <a:latin typeface="Hanzel Extended" pitchFamily="34" charset="0"/>
            </a:endParaRPr>
          </a:p>
        </p:txBody>
      </p:sp>
      <p:pic>
        <p:nvPicPr>
          <p:cNvPr id="15362" name="Picture 2" descr="http://ecx.images-amazon.com/images/I/81UTipiqRHL._SL1500_.jpg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8001000" y="21412200"/>
            <a:ext cx="6705600" cy="591881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roup 231"/>
          <p:cNvGrpSpPr/>
          <p:nvPr/>
        </p:nvGrpSpPr>
        <p:grpSpPr>
          <a:xfrm>
            <a:off x="9067800" y="19278600"/>
            <a:ext cx="12725400" cy="13639800"/>
            <a:chOff x="4267200" y="13335000"/>
            <a:chExt cx="12725400" cy="13639800"/>
          </a:xfrm>
        </p:grpSpPr>
        <p:grpSp>
          <p:nvGrpSpPr>
            <p:cNvPr id="43" name="Group 42"/>
            <p:cNvGrpSpPr/>
            <p:nvPr/>
          </p:nvGrpSpPr>
          <p:grpSpPr>
            <a:xfrm>
              <a:off x="4267200" y="13335000"/>
              <a:ext cx="11811000" cy="12725400"/>
              <a:chOff x="10134600" y="20193000"/>
              <a:chExt cx="11811000" cy="12725400"/>
            </a:xfrm>
          </p:grpSpPr>
          <p:cxnSp>
            <p:nvCxnSpPr>
              <p:cNvPr id="5" name="Straight Connector 4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4419600" y="13487400"/>
              <a:ext cx="11811000" cy="12725400"/>
              <a:chOff x="10134600" y="20193000"/>
              <a:chExt cx="11811000" cy="12725400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oup 54"/>
            <p:cNvGrpSpPr/>
            <p:nvPr/>
          </p:nvGrpSpPr>
          <p:grpSpPr>
            <a:xfrm>
              <a:off x="4572000" y="13639800"/>
              <a:ext cx="11811000" cy="12725400"/>
              <a:chOff x="10134600" y="20193000"/>
              <a:chExt cx="11811000" cy="12725400"/>
            </a:xfrm>
          </p:grpSpPr>
          <p:cxnSp>
            <p:nvCxnSpPr>
              <p:cNvPr id="56" name="Straight Connector 55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6" name="Group 65"/>
            <p:cNvGrpSpPr/>
            <p:nvPr/>
          </p:nvGrpSpPr>
          <p:grpSpPr>
            <a:xfrm>
              <a:off x="4724400" y="13792200"/>
              <a:ext cx="11811000" cy="12725400"/>
              <a:chOff x="10134600" y="20193000"/>
              <a:chExt cx="11811000" cy="1272540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/>
            <p:nvPr/>
          </p:nvGrpSpPr>
          <p:grpSpPr>
            <a:xfrm>
              <a:off x="4876800" y="13944600"/>
              <a:ext cx="11811000" cy="12725400"/>
              <a:chOff x="10134600" y="20193000"/>
              <a:chExt cx="11811000" cy="12725400"/>
            </a:xfrm>
          </p:grpSpPr>
          <p:cxnSp>
            <p:nvCxnSpPr>
              <p:cNvPr id="78" name="Straight Connector 77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Group 87"/>
            <p:cNvGrpSpPr/>
            <p:nvPr/>
          </p:nvGrpSpPr>
          <p:grpSpPr>
            <a:xfrm>
              <a:off x="5029200" y="14097000"/>
              <a:ext cx="11811000" cy="12725400"/>
              <a:chOff x="10134600" y="20193000"/>
              <a:chExt cx="11811000" cy="12725400"/>
            </a:xfrm>
          </p:grpSpPr>
          <p:cxnSp>
            <p:nvCxnSpPr>
              <p:cNvPr id="89" name="Straight Connector 88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9" name="Group 98"/>
            <p:cNvGrpSpPr/>
            <p:nvPr/>
          </p:nvGrpSpPr>
          <p:grpSpPr>
            <a:xfrm>
              <a:off x="5181600" y="14249400"/>
              <a:ext cx="11811000" cy="12725400"/>
              <a:chOff x="10134600" y="20193000"/>
              <a:chExt cx="11811000" cy="12725400"/>
            </a:xfrm>
          </p:grpSpPr>
          <p:cxnSp>
            <p:nvCxnSpPr>
              <p:cNvPr id="100" name="Straight Connector 99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31" name="Picture 230" descr="v1.0 Board_edited-1.jpg"/>
          <p:cNvPicPr>
            <a:picLocks noChangeAspect="1"/>
          </p:cNvPicPr>
          <p:nvPr/>
        </p:nvPicPr>
        <p:blipFill>
          <a:blip r:embed="rId2" cstate="print"/>
          <a:srcRect r="31922"/>
          <a:stretch>
            <a:fillRect/>
          </a:stretch>
        </p:blipFill>
        <p:spPr>
          <a:xfrm>
            <a:off x="3352800" y="9525000"/>
            <a:ext cx="14554200" cy="13182600"/>
          </a:xfrm>
          <a:prstGeom prst="rect">
            <a:avLst/>
          </a:prstGeom>
        </p:spPr>
      </p:pic>
      <p:grpSp>
        <p:nvGrpSpPr>
          <p:cNvPr id="233" name="Group 232"/>
          <p:cNvGrpSpPr/>
          <p:nvPr/>
        </p:nvGrpSpPr>
        <p:grpSpPr>
          <a:xfrm rot="10800000">
            <a:off x="1" y="76200"/>
            <a:ext cx="12725400" cy="13639800"/>
            <a:chOff x="4267200" y="13335000"/>
            <a:chExt cx="12725400" cy="13639800"/>
          </a:xfrm>
        </p:grpSpPr>
        <p:grpSp>
          <p:nvGrpSpPr>
            <p:cNvPr id="234" name="Group 42"/>
            <p:cNvGrpSpPr/>
            <p:nvPr/>
          </p:nvGrpSpPr>
          <p:grpSpPr>
            <a:xfrm>
              <a:off x="4267200" y="13335000"/>
              <a:ext cx="11811000" cy="12725400"/>
              <a:chOff x="10134600" y="20193000"/>
              <a:chExt cx="11811000" cy="12725400"/>
            </a:xfrm>
          </p:grpSpPr>
          <p:cxnSp>
            <p:nvCxnSpPr>
              <p:cNvPr id="301" name="Straight Connector 4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7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5" name="Group 43"/>
            <p:cNvGrpSpPr/>
            <p:nvPr/>
          </p:nvGrpSpPr>
          <p:grpSpPr>
            <a:xfrm>
              <a:off x="4419600" y="13487400"/>
              <a:ext cx="11811000" cy="12725400"/>
              <a:chOff x="10134600" y="20193000"/>
              <a:chExt cx="11811000" cy="12725400"/>
            </a:xfrm>
          </p:grpSpPr>
          <p:cxnSp>
            <p:nvCxnSpPr>
              <p:cNvPr id="291" name="Straight Connector 290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6" name="Group 54"/>
            <p:cNvGrpSpPr/>
            <p:nvPr/>
          </p:nvGrpSpPr>
          <p:grpSpPr>
            <a:xfrm>
              <a:off x="4572000" y="13639800"/>
              <a:ext cx="11811000" cy="12725400"/>
              <a:chOff x="10134600" y="20193000"/>
              <a:chExt cx="11811000" cy="12725400"/>
            </a:xfrm>
          </p:grpSpPr>
          <p:cxnSp>
            <p:nvCxnSpPr>
              <p:cNvPr id="281" name="Straight Connector 280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7" name="Group 65"/>
            <p:cNvGrpSpPr/>
            <p:nvPr/>
          </p:nvGrpSpPr>
          <p:grpSpPr>
            <a:xfrm>
              <a:off x="4724400" y="13792200"/>
              <a:ext cx="11811000" cy="12725400"/>
              <a:chOff x="10134600" y="20193000"/>
              <a:chExt cx="11811000" cy="12725400"/>
            </a:xfrm>
          </p:grpSpPr>
          <p:cxnSp>
            <p:nvCxnSpPr>
              <p:cNvPr id="271" name="Straight Connector 270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8" name="Group 76"/>
            <p:cNvGrpSpPr/>
            <p:nvPr/>
          </p:nvGrpSpPr>
          <p:grpSpPr>
            <a:xfrm>
              <a:off x="4876800" y="13944600"/>
              <a:ext cx="11811000" cy="12725400"/>
              <a:chOff x="10134600" y="20193000"/>
              <a:chExt cx="11811000" cy="12725400"/>
            </a:xfrm>
          </p:grpSpPr>
          <p:cxnSp>
            <p:nvCxnSpPr>
              <p:cNvPr id="261" name="Straight Connector 260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9" name="Group 87"/>
            <p:cNvGrpSpPr/>
            <p:nvPr/>
          </p:nvGrpSpPr>
          <p:grpSpPr>
            <a:xfrm>
              <a:off x="5029200" y="14097000"/>
              <a:ext cx="11811000" cy="12725400"/>
              <a:chOff x="10134600" y="20193000"/>
              <a:chExt cx="11811000" cy="12725400"/>
            </a:xfrm>
          </p:grpSpPr>
          <p:cxnSp>
            <p:nvCxnSpPr>
              <p:cNvPr id="251" name="Straight Connector 250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Straight Connector 259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0" name="Group 98"/>
            <p:cNvGrpSpPr/>
            <p:nvPr/>
          </p:nvGrpSpPr>
          <p:grpSpPr>
            <a:xfrm>
              <a:off x="5181600" y="14249400"/>
              <a:ext cx="11811000" cy="12725400"/>
              <a:chOff x="10134600" y="20193000"/>
              <a:chExt cx="11811000" cy="12725400"/>
            </a:xfrm>
          </p:grpSpPr>
          <p:cxnSp>
            <p:nvCxnSpPr>
              <p:cNvPr id="241" name="Straight Connector 240"/>
              <p:cNvCxnSpPr/>
              <p:nvPr/>
            </p:nvCxnSpPr>
            <p:spPr>
              <a:xfrm flipV="1">
                <a:off x="21412200" y="20193000"/>
                <a:ext cx="533400" cy="12725400"/>
              </a:xfrm>
              <a:prstGeom prst="line">
                <a:avLst/>
              </a:prstGeom>
              <a:ln w="762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/>
            </p:nvCxnSpPr>
            <p:spPr>
              <a:xfrm flipV="1">
                <a:off x="20955000" y="21183600"/>
                <a:ext cx="990600" cy="1173480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/>
              <p:cNvCxnSpPr/>
              <p:nvPr/>
            </p:nvCxnSpPr>
            <p:spPr>
              <a:xfrm flipV="1">
                <a:off x="20497800" y="22402800"/>
                <a:ext cx="1447800" cy="10515600"/>
              </a:xfrm>
              <a:prstGeom prst="line">
                <a:avLst/>
              </a:prstGeom>
              <a:ln w="762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/>
              <p:cNvCxnSpPr/>
              <p:nvPr/>
            </p:nvCxnSpPr>
            <p:spPr>
              <a:xfrm flipV="1">
                <a:off x="19735800" y="23774400"/>
                <a:ext cx="2209800" cy="914400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/>
              <p:cNvCxnSpPr/>
              <p:nvPr/>
            </p:nvCxnSpPr>
            <p:spPr>
              <a:xfrm flipV="1">
                <a:off x="19050000" y="25755600"/>
                <a:ext cx="2895600" cy="7162800"/>
              </a:xfrm>
              <a:prstGeom prst="line">
                <a:avLst/>
              </a:prstGeom>
              <a:ln w="76200"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/>
              <p:cNvCxnSpPr/>
              <p:nvPr/>
            </p:nvCxnSpPr>
            <p:spPr>
              <a:xfrm flipV="1">
                <a:off x="18135600" y="27508200"/>
                <a:ext cx="3810000" cy="541020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/>
              <p:cNvCxnSpPr/>
              <p:nvPr/>
            </p:nvCxnSpPr>
            <p:spPr>
              <a:xfrm flipV="1">
                <a:off x="16992600" y="29032200"/>
                <a:ext cx="4953000" cy="38862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/>
              <p:cNvCxnSpPr/>
              <p:nvPr/>
            </p:nvCxnSpPr>
            <p:spPr>
              <a:xfrm flipV="1">
                <a:off x="15316200" y="30251400"/>
                <a:ext cx="6629400" cy="2667000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/>
              <p:cNvCxnSpPr/>
              <p:nvPr/>
            </p:nvCxnSpPr>
            <p:spPr>
              <a:xfrm flipV="1">
                <a:off x="13411200" y="31165800"/>
                <a:ext cx="8534400" cy="1752600"/>
              </a:xfrm>
              <a:prstGeom prst="line">
                <a:avLst/>
              </a:prstGeom>
              <a:ln w="762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/>
              <p:cNvCxnSpPr/>
              <p:nvPr/>
            </p:nvCxnSpPr>
            <p:spPr>
              <a:xfrm flipV="1">
                <a:off x="10134600" y="32004000"/>
                <a:ext cx="11811000" cy="914400"/>
              </a:xfrm>
              <a:prstGeom prst="line">
                <a:avLst/>
              </a:prstGeom>
              <a:ln w="762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75</Words>
  <Application>Microsoft Office PowerPoint</Application>
  <PresentationFormat>Custom</PresentationFormat>
  <Paragraphs>24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Slide 1</vt:lpstr>
      <vt:lpstr>Slide 2</vt:lpstr>
      <vt:lpstr>Slide 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Rachel</dc:creator>
  <cp:lastModifiedBy>Rachel</cp:lastModifiedBy>
  <cp:revision>12</cp:revision>
  <dcterms:created xsi:type="dcterms:W3CDTF">2014-04-05T15:20:02Z</dcterms:created>
  <dcterms:modified xsi:type="dcterms:W3CDTF">2014-04-05T17:10:29Z</dcterms:modified>
</cp:coreProperties>
</file>

<file path=docProps/thumbnail.jpeg>
</file>